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p:scale>
          <a:sx n="100" d="100"/>
          <a:sy n="100" d="100"/>
        </p:scale>
        <p:origin x="206" y="-5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endParaRPr lang="en-US" dirty="0">
              <a:solidFill>
                <a:schemeClr val="bg2"/>
              </a:solidFill>
              <a:latin typeface="Abadi"/>
              <a:ea typeface="SF Pro" pitchFamily="2" charset="0"/>
              <a:cs typeface="SF Pro" pitchFamily="2" charset="0"/>
            </a:endParaRPr>
          </a:p>
          <a:p>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1789</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waleed hassan</cp:lastModifiedBy>
  <cp:revision>199</cp:revision>
  <dcterms:created xsi:type="dcterms:W3CDTF">2021-04-29T18:58:34Z</dcterms:created>
  <dcterms:modified xsi:type="dcterms:W3CDTF">2022-10-22T05:47:43Z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